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CD24A5-FF89-41BB-BD40-58FAE06524D0}" v="4" dt="2019-05-01T11:45:37.5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microsoft.com/office/2016/11/relationships/changesInfo" Target="changesInfos/changesInfo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sa Rosenberg" userId="cb65b434642c158d" providerId="LiveId" clId="{60CD24A5-FF89-41BB-BD40-58FAE06524D0}"/>
    <pc:docChg chg="custSel modSld">
      <pc:chgData name="Lisa Rosenberg" userId="cb65b434642c158d" providerId="LiveId" clId="{60CD24A5-FF89-41BB-BD40-58FAE06524D0}" dt="2019-05-01T11:51:46.040" v="30" actId="11"/>
      <pc:docMkLst>
        <pc:docMk/>
      </pc:docMkLst>
      <pc:sldChg chg="modSp">
        <pc:chgData name="Lisa Rosenberg" userId="cb65b434642c158d" providerId="LiveId" clId="{60CD24A5-FF89-41BB-BD40-58FAE06524D0}" dt="2019-05-01T11:44:12.403" v="4" actId="1076"/>
        <pc:sldMkLst>
          <pc:docMk/>
          <pc:sldMk cId="0" sldId="256"/>
        </pc:sldMkLst>
        <pc:picChg chg="mod">
          <ac:chgData name="Lisa Rosenberg" userId="cb65b434642c158d" providerId="LiveId" clId="{60CD24A5-FF89-41BB-BD40-58FAE06524D0}" dt="2019-05-01T11:44:12.403" v="4" actId="1076"/>
          <ac:picMkLst>
            <pc:docMk/>
            <pc:sldMk cId="0" sldId="256"/>
            <ac:picMk id="92" creationId="{00000000-0000-0000-0000-000000000000}"/>
          </ac:picMkLst>
        </pc:picChg>
        <pc:picChg chg="mod">
          <ac:chgData name="Lisa Rosenberg" userId="cb65b434642c158d" providerId="LiveId" clId="{60CD24A5-FF89-41BB-BD40-58FAE06524D0}" dt="2019-05-01T11:44:10.354" v="3" actId="1076"/>
          <ac:picMkLst>
            <pc:docMk/>
            <pc:sldMk cId="0" sldId="256"/>
            <ac:picMk id="93" creationId="{00000000-0000-0000-0000-000000000000}"/>
          </ac:picMkLst>
        </pc:picChg>
      </pc:sldChg>
      <pc:sldChg chg="modSp">
        <pc:chgData name="Lisa Rosenberg" userId="cb65b434642c158d" providerId="LiveId" clId="{60CD24A5-FF89-41BB-BD40-58FAE06524D0}" dt="2019-05-01T11:51:46.040" v="30" actId="11"/>
        <pc:sldMkLst>
          <pc:docMk/>
          <pc:sldMk cId="0" sldId="257"/>
        </pc:sldMkLst>
        <pc:spChg chg="mod">
          <ac:chgData name="Lisa Rosenberg" userId="cb65b434642c158d" providerId="LiveId" clId="{60CD24A5-FF89-41BB-BD40-58FAE06524D0}" dt="2019-05-01T11:51:46.040" v="30" actId="11"/>
          <ac:spMkLst>
            <pc:docMk/>
            <pc:sldMk cId="0" sldId="257"/>
            <ac:spMk id="95" creationId="{00000000-0000-0000-0000-000000000000}"/>
          </ac:spMkLst>
        </pc:spChg>
      </pc:sldChg>
      <pc:sldChg chg="addSp delSp">
        <pc:chgData name="Lisa Rosenberg" userId="cb65b434642c158d" providerId="LiveId" clId="{60CD24A5-FF89-41BB-BD40-58FAE06524D0}" dt="2019-05-01T11:44:43.633" v="10"/>
        <pc:sldMkLst>
          <pc:docMk/>
          <pc:sldMk cId="0" sldId="258"/>
        </pc:sldMkLst>
        <pc:picChg chg="add">
          <ac:chgData name="Lisa Rosenberg" userId="cb65b434642c158d" providerId="LiveId" clId="{60CD24A5-FF89-41BB-BD40-58FAE06524D0}" dt="2019-05-01T11:44:43.633" v="10"/>
          <ac:picMkLst>
            <pc:docMk/>
            <pc:sldMk cId="0" sldId="258"/>
            <ac:picMk id="5" creationId="{48DEEE82-614E-40AF-B78D-7E445F58D125}"/>
          </ac:picMkLst>
        </pc:picChg>
        <pc:picChg chg="del">
          <ac:chgData name="Lisa Rosenberg" userId="cb65b434642c158d" providerId="LiveId" clId="{60CD24A5-FF89-41BB-BD40-58FAE06524D0}" dt="2019-05-01T11:44:43.159" v="9" actId="478"/>
          <ac:picMkLst>
            <pc:docMk/>
            <pc:sldMk cId="0" sldId="258"/>
            <ac:picMk id="100" creationId="{00000000-0000-0000-0000-000000000000}"/>
          </ac:picMkLst>
        </pc:picChg>
      </pc:sldChg>
      <pc:sldChg chg="modSp">
        <pc:chgData name="Lisa Rosenberg" userId="cb65b434642c158d" providerId="LiveId" clId="{60CD24A5-FF89-41BB-BD40-58FAE06524D0}" dt="2019-05-01T11:44:59.326" v="14" actId="20577"/>
        <pc:sldMkLst>
          <pc:docMk/>
          <pc:sldMk cId="0" sldId="259"/>
        </pc:sldMkLst>
        <pc:spChg chg="mod">
          <ac:chgData name="Lisa Rosenberg" userId="cb65b434642c158d" providerId="LiveId" clId="{60CD24A5-FF89-41BB-BD40-58FAE06524D0}" dt="2019-05-01T11:44:59.326" v="14" actId="20577"/>
          <ac:spMkLst>
            <pc:docMk/>
            <pc:sldMk cId="0" sldId="259"/>
            <ac:spMk id="101" creationId="{00000000-0000-0000-0000-000000000000}"/>
          </ac:spMkLst>
        </pc:spChg>
      </pc:sldChg>
      <pc:sldChg chg="modSp">
        <pc:chgData name="Lisa Rosenberg" userId="cb65b434642c158d" providerId="LiveId" clId="{60CD24A5-FF89-41BB-BD40-58FAE06524D0}" dt="2019-05-01T11:45:15.103" v="27" actId="1036"/>
        <pc:sldMkLst>
          <pc:docMk/>
          <pc:sldMk cId="0" sldId="260"/>
        </pc:sldMkLst>
        <pc:picChg chg="mod">
          <ac:chgData name="Lisa Rosenberg" userId="cb65b434642c158d" providerId="LiveId" clId="{60CD24A5-FF89-41BB-BD40-58FAE06524D0}" dt="2019-05-01T11:45:15.103" v="27" actId="1036"/>
          <ac:picMkLst>
            <pc:docMk/>
            <pc:sldMk cId="0" sldId="260"/>
            <ac:picMk id="107" creationId="{00000000-0000-0000-0000-000000000000}"/>
          </ac:picMkLst>
        </pc:picChg>
        <pc:picChg chg="mod">
          <ac:chgData name="Lisa Rosenberg" userId="cb65b434642c158d" providerId="LiveId" clId="{60CD24A5-FF89-41BB-BD40-58FAE06524D0}" dt="2019-05-01T11:45:15.103" v="27" actId="1036"/>
          <ac:picMkLst>
            <pc:docMk/>
            <pc:sldMk cId="0" sldId="260"/>
            <ac:picMk id="108" creationId="{00000000-0000-0000-0000-000000000000}"/>
          </ac:picMkLst>
        </pc:picChg>
        <pc:picChg chg="mod">
          <ac:chgData name="Lisa Rosenberg" userId="cb65b434642c158d" providerId="LiveId" clId="{60CD24A5-FF89-41BB-BD40-58FAE06524D0}" dt="2019-05-01T11:45:15.103" v="27" actId="1036"/>
          <ac:picMkLst>
            <pc:docMk/>
            <pc:sldMk cId="0" sldId="260"/>
            <ac:picMk id="109" creationId="{00000000-0000-0000-0000-000000000000}"/>
          </ac:picMkLst>
        </pc:picChg>
        <pc:picChg chg="mod">
          <ac:chgData name="Lisa Rosenberg" userId="cb65b434642c158d" providerId="LiveId" clId="{60CD24A5-FF89-41BB-BD40-58FAE06524D0}" dt="2019-05-01T11:45:15.103" v="27" actId="1036"/>
          <ac:picMkLst>
            <pc:docMk/>
            <pc:sldMk cId="0" sldId="260"/>
            <ac:picMk id="110" creationId="{00000000-0000-0000-0000-000000000000}"/>
          </ac:picMkLst>
        </pc:picChg>
        <pc:picChg chg="mod">
          <ac:chgData name="Lisa Rosenberg" userId="cb65b434642c158d" providerId="LiveId" clId="{60CD24A5-FF89-41BB-BD40-58FAE06524D0}" dt="2019-05-01T11:45:15.103" v="27" actId="1036"/>
          <ac:picMkLst>
            <pc:docMk/>
            <pc:sldMk cId="0" sldId="260"/>
            <ac:picMk id="111" creationId="{00000000-0000-0000-0000-000000000000}"/>
          </ac:picMkLst>
        </pc:picChg>
        <pc:picChg chg="mod">
          <ac:chgData name="Lisa Rosenberg" userId="cb65b434642c158d" providerId="LiveId" clId="{60CD24A5-FF89-41BB-BD40-58FAE06524D0}" dt="2019-05-01T11:45:15.103" v="27" actId="1036"/>
          <ac:picMkLst>
            <pc:docMk/>
            <pc:sldMk cId="0" sldId="260"/>
            <ac:picMk id="112" creationId="{00000000-0000-0000-0000-000000000000}"/>
          </ac:picMkLst>
        </pc:picChg>
      </pc:sldChg>
      <pc:sldChg chg="addSp delSp">
        <pc:chgData name="Lisa Rosenberg" userId="cb65b434642c158d" providerId="LiveId" clId="{60CD24A5-FF89-41BB-BD40-58FAE06524D0}" dt="2019-05-01T11:45:23.190" v="29"/>
        <pc:sldMkLst>
          <pc:docMk/>
          <pc:sldMk cId="0" sldId="263"/>
        </pc:sldMkLst>
        <pc:picChg chg="add">
          <ac:chgData name="Lisa Rosenberg" userId="cb65b434642c158d" providerId="LiveId" clId="{60CD24A5-FF89-41BB-BD40-58FAE06524D0}" dt="2019-05-01T11:45:23.190" v="29"/>
          <ac:picMkLst>
            <pc:docMk/>
            <pc:sldMk cId="0" sldId="263"/>
            <ac:picMk id="5" creationId="{22665FF6-CFEF-43C9-9A6E-4E01D7134658}"/>
          </ac:picMkLst>
        </pc:picChg>
        <pc:picChg chg="del">
          <ac:chgData name="Lisa Rosenberg" userId="cb65b434642c158d" providerId="LiveId" clId="{60CD24A5-FF89-41BB-BD40-58FAE06524D0}" dt="2019-05-01T11:45:22.900" v="28" actId="478"/>
          <ac:picMkLst>
            <pc:docMk/>
            <pc:sldMk cId="0" sldId="263"/>
            <ac:picMk id="122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gif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498200" y="184572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899120" y="184572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498200" y="394704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899120" y="394704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498200" y="184572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7899120" y="184572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4498200" y="394704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7899120" y="3947040"/>
            <a:ext cx="323856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0404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stomShape 1" hidden="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" name="CustomShape 2" hidden="1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Line 3"/>
          <p:cNvSpPr/>
          <p:nvPr/>
        </p:nvSpPr>
        <p:spPr>
          <a:xfrm>
            <a:off x="1193400" y="1737720"/>
            <a:ext cx="9966960" cy="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1097280" y="758880"/>
            <a:ext cx="10058040" cy="35658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8000" b="0" strike="noStrike" spc="-52">
                <a:solidFill>
                  <a:srgbClr val="262626"/>
                </a:solidFill>
                <a:latin typeface="Calibri Light"/>
              </a:rPr>
              <a:t>Click to edit Master title style</a:t>
            </a:r>
            <a:endParaRPr lang="en-US" sz="8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dt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55A5B242-4939-43FA-AD90-1158AA20DEBC}" type="datetime">
              <a:rPr lang="en-US" sz="900" b="0" strike="noStrike" spc="-1">
                <a:solidFill>
                  <a:srgbClr val="FFFFFF"/>
                </a:solidFill>
                <a:latin typeface="Calibri"/>
              </a:rPr>
              <a:t>19/05/01</a:t>
            </a:fld>
            <a:endParaRPr lang="en-US" sz="900" b="0" strike="noStrike" spc="-1">
              <a:latin typeface="Times New Roman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ftr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187D0149-A13A-4F67-B49A-13C04B3AE0FB}" type="slidenum">
              <a:rPr lang="en-US" sz="1050" b="0" strike="noStrike" spc="-1">
                <a:solidFill>
                  <a:srgbClr val="FFFFFF"/>
                </a:solidFill>
                <a:latin typeface="Calibri"/>
              </a:rPr>
              <a:t>‹#›</a:t>
            </a:fld>
            <a:endParaRPr lang="en-US" sz="1050" b="0" strike="noStrike" spc="-1">
              <a:latin typeface="Times New Roman"/>
            </a:endParaRPr>
          </a:p>
        </p:txBody>
      </p:sp>
      <p:sp>
        <p:nvSpPr>
          <p:cNvPr id="9" name="Line 10"/>
          <p:cNvSpPr/>
          <p:nvPr/>
        </p:nvSpPr>
        <p:spPr>
          <a:xfrm>
            <a:off x="1207440" y="4343400"/>
            <a:ext cx="9875520" cy="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PlaceHolder 11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CustomShape 2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Line 3"/>
          <p:cNvSpPr/>
          <p:nvPr/>
        </p:nvSpPr>
        <p:spPr>
          <a:xfrm>
            <a:off x="1193400" y="1737720"/>
            <a:ext cx="9966960" cy="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" name="PlaceHolder 4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0" strike="noStrike" spc="-52">
                <a:solidFill>
                  <a:srgbClr val="404040"/>
                </a:solidFill>
                <a:latin typeface="Calibri Light"/>
              </a:rPr>
              <a:t>Click to edit Master title style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>
            <a:noAutofit/>
          </a:bodyPr>
          <a:lstStyle/>
          <a:p>
            <a:pPr marL="91440" indent="-9108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Calibri"/>
              <a:buChar char=" "/>
            </a:pPr>
            <a:r>
              <a:rPr lang="en-US" sz="2000" b="0" strike="noStrike" spc="-1">
                <a:solidFill>
                  <a:srgbClr val="404040"/>
                </a:solidFill>
                <a:latin typeface="Calibri"/>
              </a:rPr>
              <a:t>Click to edit Master text styles</a:t>
            </a:r>
          </a:p>
          <a:p>
            <a:pPr marL="384120" lvl="1" indent="-18252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lang="en-US" sz="1800" b="0" strike="noStrike" spc="-1">
                <a:solidFill>
                  <a:srgbClr val="404040"/>
                </a:solidFill>
                <a:latin typeface="Calibri"/>
              </a:rPr>
              <a:t>Second level</a:t>
            </a:r>
          </a:p>
          <a:p>
            <a:pPr marL="567000" lvl="2" indent="-18252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Third level</a:t>
            </a:r>
          </a:p>
          <a:p>
            <a:pPr marL="749880" lvl="3" indent="-18252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Fourth level</a:t>
            </a:r>
          </a:p>
          <a:p>
            <a:pPr marL="932760" lvl="4" indent="-18252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lang="en-US" sz="1400" b="0" strike="noStrike" spc="-1">
                <a:solidFill>
                  <a:srgbClr val="404040"/>
                </a:solidFill>
                <a:latin typeface="Calibri"/>
              </a:rPr>
              <a:t>Fifth level</a:t>
            </a:r>
          </a:p>
        </p:txBody>
      </p:sp>
      <p:sp>
        <p:nvSpPr>
          <p:cNvPr id="52" name="PlaceHolder 6"/>
          <p:cNvSpPr>
            <a:spLocks noGrp="1"/>
          </p:cNvSpPr>
          <p:nvPr>
            <p:ph type="dt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B9E39A7D-D932-4185-B21E-2C7A9F16F174}" type="datetime">
              <a:rPr lang="en-US" sz="900" b="0" strike="noStrike" spc="-1">
                <a:solidFill>
                  <a:srgbClr val="FFFFFF"/>
                </a:solidFill>
                <a:latin typeface="Calibri"/>
              </a:rPr>
              <a:t>19/05/01</a:t>
            </a:fld>
            <a:endParaRPr lang="en-US" sz="900" b="0" strike="noStrike" spc="-1">
              <a:latin typeface="Times New Roman"/>
            </a:endParaRPr>
          </a:p>
        </p:txBody>
      </p:sp>
      <p:sp>
        <p:nvSpPr>
          <p:cNvPr id="53" name="PlaceHolder 7"/>
          <p:cNvSpPr>
            <a:spLocks noGrp="1"/>
          </p:cNvSpPr>
          <p:nvPr>
            <p:ph type="ftr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54" name="PlaceHolder 8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8581915-4443-4149-A5DC-B876A601CC9D}" type="slidenum">
              <a:rPr lang="en-US" sz="1050" b="0" strike="noStrike" spc="-1">
                <a:solidFill>
                  <a:srgbClr val="FFFFFF"/>
                </a:solidFill>
                <a:latin typeface="Calibri"/>
              </a:rPr>
              <a:t>‹#›</a:t>
            </a:fld>
            <a:endParaRPr lang="en-US" sz="105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1100160" y="4455720"/>
            <a:ext cx="10058040" cy="11426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</a:pPr>
            <a:r>
              <a:rPr lang="en-US" sz="2400" b="0" strike="noStrike" cap="all" spc="199">
                <a:solidFill>
                  <a:srgbClr val="637052"/>
                </a:solidFill>
                <a:latin typeface="Calibri Light"/>
              </a:rPr>
              <a:t>Spielerisch spiele entwickeln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92" name="Graphic 4"/>
          <p:cNvPicPr/>
          <p:nvPr/>
        </p:nvPicPr>
        <p:blipFill>
          <a:blip r:embed="rId2"/>
          <a:srcRect l="10840" t="12865" r="10774" b="32533"/>
          <a:stretch/>
        </p:blipFill>
        <p:spPr>
          <a:xfrm>
            <a:off x="8609960" y="1877421"/>
            <a:ext cx="2396707" cy="2360939"/>
          </a:xfrm>
          <a:prstGeom prst="rect">
            <a:avLst/>
          </a:prstGeom>
          <a:ln>
            <a:noFill/>
          </a:ln>
        </p:spPr>
      </p:pic>
      <p:pic>
        <p:nvPicPr>
          <p:cNvPr id="93" name="Picture 92"/>
          <p:cNvPicPr/>
          <p:nvPr/>
        </p:nvPicPr>
        <p:blipFill>
          <a:blip r:embed="rId3"/>
          <a:stretch/>
        </p:blipFill>
        <p:spPr>
          <a:xfrm>
            <a:off x="1554480" y="2148480"/>
            <a:ext cx="5151120" cy="1872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0" strike="noStrike" spc="-52">
                <a:solidFill>
                  <a:srgbClr val="404040"/>
                </a:solidFill>
                <a:latin typeface="Calibri Light"/>
              </a:rPr>
              <a:t>Ablauf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>
            <a:noAutofit/>
          </a:bodyPr>
          <a:lstStyle/>
          <a:p>
            <a:pPr marL="457200" indent="-45684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C6430"/>
              </a:buClr>
              <a:buFont typeface="Calibri Light"/>
              <a:buAutoNum type="arabicPeriod"/>
            </a:pPr>
            <a:r>
              <a:rPr lang="en-US" sz="2000" b="0" strike="noStrike" spc="-1" dirty="0" err="1">
                <a:solidFill>
                  <a:srgbClr val="404040"/>
                </a:solidFill>
                <a:latin typeface="Calibri"/>
              </a:rPr>
              <a:t>Kennenlernrunde</a:t>
            </a:r>
            <a:endParaRPr lang="en-US" sz="2000" b="0" strike="noStrike" spc="-1" dirty="0">
              <a:solidFill>
                <a:srgbClr val="404040"/>
              </a:solidFill>
              <a:latin typeface="Calibri"/>
            </a:endParaRPr>
          </a:p>
          <a:p>
            <a:pPr marL="457200" indent="-45684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C6430"/>
              </a:buClr>
              <a:buFont typeface="Calibri Light"/>
              <a:buAutoNum type="arabicPeriod"/>
            </a:pPr>
            <a:r>
              <a:rPr lang="en-US" sz="2000" b="0" strike="noStrike" spc="-1" dirty="0">
                <a:solidFill>
                  <a:srgbClr val="404040"/>
                </a:solidFill>
                <a:latin typeface="Calibri"/>
              </a:rPr>
              <a:t>Was </a:t>
            </a:r>
            <a:r>
              <a:rPr lang="en-US" sz="2000" b="0" strike="noStrike" spc="-1" dirty="0" err="1">
                <a:solidFill>
                  <a:srgbClr val="404040"/>
                </a:solidFill>
                <a:latin typeface="Calibri"/>
              </a:rPr>
              <a:t>sind</a:t>
            </a:r>
            <a:r>
              <a:rPr lang="en-US" sz="2000" b="0" strike="noStrike" spc="-1" dirty="0">
                <a:solidFill>
                  <a:srgbClr val="404040"/>
                </a:solidFill>
                <a:latin typeface="Calibri"/>
              </a:rPr>
              <a:t> Unity &amp; Unity Playground?</a:t>
            </a:r>
          </a:p>
          <a:p>
            <a:pPr marL="457200" indent="-45684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C6430"/>
              </a:buClr>
              <a:buFont typeface="Calibri Light"/>
              <a:buAutoNum type="arabicPeriod"/>
            </a:pPr>
            <a:r>
              <a:rPr lang="en-US" sz="2000" b="0" strike="noStrike" spc="-1" dirty="0">
                <a:solidFill>
                  <a:srgbClr val="404040"/>
                </a:solidFill>
                <a:latin typeface="Calibri"/>
              </a:rPr>
              <a:t>Unity Playground </a:t>
            </a:r>
            <a:r>
              <a:rPr lang="en-US" sz="2000" b="0" strike="noStrike" spc="-1" dirty="0" err="1">
                <a:solidFill>
                  <a:srgbClr val="404040"/>
                </a:solidFill>
                <a:latin typeface="Calibri"/>
              </a:rPr>
              <a:t>ausprobieren</a:t>
            </a:r>
            <a:endParaRPr lang="en-US" sz="2000" b="0" strike="noStrike" spc="-1" dirty="0">
              <a:solidFill>
                <a:srgbClr val="404040"/>
              </a:solidFill>
              <a:latin typeface="Calibri"/>
            </a:endParaRPr>
          </a:p>
          <a:p>
            <a:pPr marL="457200" indent="-45684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C6430"/>
              </a:buClr>
              <a:buFont typeface="Calibri Light"/>
              <a:buAutoNum type="arabicPeriod"/>
            </a:pPr>
            <a:r>
              <a:rPr lang="en-US" sz="2000" b="0" strike="noStrike" spc="-1" dirty="0">
                <a:solidFill>
                  <a:srgbClr val="404040"/>
                </a:solidFill>
                <a:latin typeface="Calibri"/>
              </a:rPr>
              <a:t>Ein </a:t>
            </a:r>
            <a:r>
              <a:rPr lang="en-US" sz="2000" b="0" strike="noStrike" spc="-1" dirty="0" err="1">
                <a:solidFill>
                  <a:srgbClr val="404040"/>
                </a:solidFill>
                <a:latin typeface="Calibri"/>
              </a:rPr>
              <a:t>eigenes</a:t>
            </a:r>
            <a:r>
              <a:rPr lang="en-US" sz="2000" b="0" strike="noStrike" spc="-1" dirty="0">
                <a:solidFill>
                  <a:srgbClr val="404040"/>
                </a:solidFill>
                <a:latin typeface="Calibri"/>
              </a:rPr>
              <a:t> Labyrinth </a:t>
            </a:r>
            <a:r>
              <a:rPr lang="en-US" sz="2000" b="0" strike="noStrike" spc="-1" dirty="0" err="1">
                <a:solidFill>
                  <a:srgbClr val="404040"/>
                </a:solidFill>
                <a:latin typeface="Calibri"/>
              </a:rPr>
              <a:t>bauen</a:t>
            </a:r>
            <a:endParaRPr lang="en-US" sz="2000" b="0" strike="noStrike" spc="-1" dirty="0">
              <a:solidFill>
                <a:srgbClr val="404040"/>
              </a:solidFill>
              <a:latin typeface="Calibri"/>
            </a:endParaRPr>
          </a:p>
          <a:p>
            <a:pPr marL="457200" indent="-45684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C6430"/>
              </a:buClr>
              <a:buFont typeface="Calibri Light"/>
              <a:buAutoNum type="arabicPeriod"/>
            </a:pPr>
            <a:r>
              <a:rPr lang="en-US" sz="2000" b="0" strike="noStrike" spc="-1" dirty="0" err="1">
                <a:solidFill>
                  <a:srgbClr val="404040"/>
                </a:solidFill>
                <a:latin typeface="Calibri"/>
              </a:rPr>
              <a:t>Deine</a:t>
            </a:r>
            <a:r>
              <a:rPr lang="en-US" sz="2000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000" b="0" strike="noStrike" spc="-1" dirty="0" err="1">
                <a:solidFill>
                  <a:srgbClr val="404040"/>
                </a:solidFill>
                <a:latin typeface="Calibri"/>
              </a:rPr>
              <a:t>eigenen</a:t>
            </a:r>
            <a:r>
              <a:rPr lang="en-US" sz="2000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000" b="0" strike="noStrike" spc="-1" dirty="0" err="1">
                <a:solidFill>
                  <a:srgbClr val="404040"/>
                </a:solidFill>
                <a:latin typeface="Calibri"/>
              </a:rPr>
              <a:t>Ideen</a:t>
            </a:r>
            <a:r>
              <a:rPr lang="en-US" sz="2000" b="0" strike="noStrike" spc="-1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000" b="0" strike="noStrike" spc="-1" dirty="0" err="1">
                <a:solidFill>
                  <a:srgbClr val="404040"/>
                </a:solidFill>
                <a:latin typeface="Calibri"/>
              </a:rPr>
              <a:t>umsetzen</a:t>
            </a:r>
            <a:endParaRPr lang="en-US" sz="2000" b="0" strike="noStrike" spc="-1" dirty="0">
              <a:solidFill>
                <a:srgbClr val="404040"/>
              </a:solidFill>
              <a:latin typeface="Calibri"/>
            </a:endParaRPr>
          </a:p>
          <a:p>
            <a:pPr marL="457200" indent="-45684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C6430"/>
              </a:buClr>
              <a:buFont typeface="Calibri Light"/>
              <a:buAutoNum type="arabicPeriod"/>
            </a:pPr>
            <a:r>
              <a:rPr lang="en-US" sz="2000" b="0" strike="noStrike" spc="-1" dirty="0" err="1">
                <a:solidFill>
                  <a:srgbClr val="404040"/>
                </a:solidFill>
                <a:latin typeface="Calibri"/>
              </a:rPr>
              <a:t>Abschlussrunde</a:t>
            </a:r>
            <a:endParaRPr lang="en-US" sz="2000" b="0" strike="noStrike" spc="-1" dirty="0">
              <a:solidFill>
                <a:srgbClr val="40404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</a:pPr>
            <a:endParaRPr lang="en-US" sz="2000" b="0" strike="noStrike" spc="-1" dirty="0">
              <a:solidFill>
                <a:srgbClr val="40404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</a:pPr>
            <a:endParaRPr lang="en-US" sz="2000" b="0" strike="noStrike" spc="-1" dirty="0">
              <a:solidFill>
                <a:srgbClr val="404040"/>
              </a:solidFill>
              <a:latin typeface="Calibri"/>
            </a:endParaRPr>
          </a:p>
        </p:txBody>
      </p:sp>
      <p:pic>
        <p:nvPicPr>
          <p:cNvPr id="96" name="Graphic 4"/>
          <p:cNvPicPr/>
          <p:nvPr/>
        </p:nvPicPr>
        <p:blipFill>
          <a:blip r:embed="rId2"/>
          <a:srcRect l="10840" t="12865" r="10774" b="32533"/>
          <a:stretch/>
        </p:blipFill>
        <p:spPr>
          <a:xfrm>
            <a:off x="10209960" y="184320"/>
            <a:ext cx="1472400" cy="1450440"/>
          </a:xfrm>
          <a:prstGeom prst="rect">
            <a:avLst/>
          </a:prstGeom>
          <a:ln>
            <a:noFill/>
          </a:ln>
        </p:spPr>
      </p:pic>
      <p:pic>
        <p:nvPicPr>
          <p:cNvPr id="97" name="Picture 96"/>
          <p:cNvPicPr/>
          <p:nvPr/>
        </p:nvPicPr>
        <p:blipFill>
          <a:blip r:embed="rId3"/>
          <a:stretch/>
        </p:blipFill>
        <p:spPr>
          <a:xfrm>
            <a:off x="7772400" y="2743200"/>
            <a:ext cx="2580840" cy="2514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0" strike="noStrike" spc="-52">
                <a:solidFill>
                  <a:srgbClr val="404040"/>
                </a:solidFill>
                <a:latin typeface="Calibri Light"/>
              </a:rPr>
              <a:t>Kennenlernrunde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9" name="Graphic 5"/>
          <p:cNvPicPr/>
          <p:nvPr/>
        </p:nvPicPr>
        <p:blipFill>
          <a:blip r:embed="rId2"/>
          <a:srcRect l="10840" t="12865" r="10774" b="32533"/>
          <a:stretch/>
        </p:blipFill>
        <p:spPr>
          <a:xfrm>
            <a:off x="10209960" y="184320"/>
            <a:ext cx="1472400" cy="1450440"/>
          </a:xfrm>
          <a:prstGeom prst="rect">
            <a:avLst/>
          </a:prstGeom>
          <a:ln>
            <a:noFill/>
          </a:ln>
        </p:spPr>
      </p:pic>
      <p:pic>
        <p:nvPicPr>
          <p:cNvPr id="5" name="Picture 2" descr="https://image.freepik.com/free-vector/hand-drawn-robot-character-collection_23-2147733817.jpg">
            <a:extLst>
              <a:ext uri="{FF2B5EF4-FFF2-40B4-BE49-F238E27FC236}">
                <a16:creationId xmlns:a16="http://schemas.microsoft.com/office/drawing/2014/main" id="{48DEEE82-614E-40AF-B78D-7E445F58D1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73"/>
          <a:stretch/>
        </p:blipFill>
        <p:spPr bwMode="auto">
          <a:xfrm>
            <a:off x="4448968" y="2408457"/>
            <a:ext cx="3294063" cy="303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0" strike="noStrike" spc="-1" dirty="0">
                <a:solidFill>
                  <a:srgbClr val="404040"/>
                </a:solidFill>
                <a:latin typeface="Calibri Light"/>
              </a:rPr>
              <a:t>Was </a:t>
            </a:r>
            <a:r>
              <a:rPr lang="en-US" sz="4800" b="0" strike="noStrike" spc="-1" dirty="0" err="1">
                <a:solidFill>
                  <a:srgbClr val="404040"/>
                </a:solidFill>
                <a:latin typeface="Calibri Light"/>
              </a:rPr>
              <a:t>sind</a:t>
            </a:r>
            <a:r>
              <a:rPr lang="en-US" sz="4800" b="0" strike="noStrike" spc="-1" dirty="0">
                <a:solidFill>
                  <a:srgbClr val="404040"/>
                </a:solidFill>
                <a:latin typeface="Calibri Light"/>
              </a:rPr>
              <a:t> Unity &amp; Unity Playground?</a:t>
            </a:r>
            <a:endParaRPr lang="en-US" sz="4800" b="0" strike="noStrike" spc="-1" dirty="0">
              <a:solidFill>
                <a:srgbClr val="000000"/>
              </a:solidFill>
              <a:latin typeface="Calibri Light"/>
            </a:endParaRPr>
          </a:p>
        </p:txBody>
      </p:sp>
      <p:pic>
        <p:nvPicPr>
          <p:cNvPr id="102" name="Graphic 5"/>
          <p:cNvPicPr/>
          <p:nvPr/>
        </p:nvPicPr>
        <p:blipFill>
          <a:blip r:embed="rId2"/>
          <a:srcRect l="10840" t="12865" r="10774" b="32533"/>
          <a:stretch/>
        </p:blipFill>
        <p:spPr>
          <a:xfrm>
            <a:off x="10209960" y="184320"/>
            <a:ext cx="1472400" cy="1450440"/>
          </a:xfrm>
          <a:prstGeom prst="rect">
            <a:avLst/>
          </a:prstGeom>
          <a:ln>
            <a:noFill/>
          </a:ln>
        </p:spPr>
      </p:pic>
      <p:pic>
        <p:nvPicPr>
          <p:cNvPr id="103" name="Picture 102"/>
          <p:cNvPicPr/>
          <p:nvPr/>
        </p:nvPicPr>
        <p:blipFill>
          <a:blip r:embed="rId3"/>
          <a:stretch/>
        </p:blipFill>
        <p:spPr>
          <a:xfrm>
            <a:off x="1828800" y="1942920"/>
            <a:ext cx="8595360" cy="4183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0" strike="noStrike" spc="-1">
                <a:solidFill>
                  <a:srgbClr val="404040"/>
                </a:solidFill>
                <a:latin typeface="Calibri Light"/>
              </a:rPr>
              <a:t>Unity Playground ausprobieren</a:t>
            </a:r>
            <a:r>
              <a:rPr lang="en-US" sz="4800" b="0" strike="noStrike" spc="-52">
                <a:solidFill>
                  <a:srgbClr val="404040"/>
                </a:solidFill>
                <a:latin typeface="Calibri Light"/>
              </a:rPr>
              <a:t>! 😼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5" name="Graphic 4"/>
          <p:cNvPicPr/>
          <p:nvPr/>
        </p:nvPicPr>
        <p:blipFill>
          <a:blip r:embed="rId2"/>
          <a:srcRect l="10840" t="12865" r="10774" b="32533"/>
          <a:stretch/>
        </p:blipFill>
        <p:spPr>
          <a:xfrm>
            <a:off x="10209960" y="184320"/>
            <a:ext cx="1472400" cy="1450440"/>
          </a:xfrm>
          <a:prstGeom prst="rect">
            <a:avLst/>
          </a:prstGeom>
          <a:ln>
            <a:noFill/>
          </a:ln>
        </p:spPr>
      </p:pic>
      <p:pic>
        <p:nvPicPr>
          <p:cNvPr id="106" name="Picture 2"/>
          <p:cNvPicPr/>
          <p:nvPr/>
        </p:nvPicPr>
        <p:blipFill>
          <a:blip r:embed="rId3"/>
          <a:stretch/>
        </p:blipFill>
        <p:spPr>
          <a:xfrm>
            <a:off x="6651720" y="2012760"/>
            <a:ext cx="4124880" cy="361656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4"/>
          <a:stretch/>
        </p:blipFill>
        <p:spPr>
          <a:xfrm>
            <a:off x="1737360" y="2894476"/>
            <a:ext cx="2437920" cy="2437920"/>
          </a:xfrm>
          <a:prstGeom prst="rect">
            <a:avLst/>
          </a:prstGeom>
          <a:ln>
            <a:noFill/>
          </a:ln>
        </p:spPr>
      </p:pic>
      <p:pic>
        <p:nvPicPr>
          <p:cNvPr id="108" name="Picture 107"/>
          <p:cNvPicPr/>
          <p:nvPr/>
        </p:nvPicPr>
        <p:blipFill>
          <a:blip r:embed="rId5"/>
          <a:stretch/>
        </p:blipFill>
        <p:spPr>
          <a:xfrm>
            <a:off x="1463040" y="2461756"/>
            <a:ext cx="2952360" cy="1590480"/>
          </a:xfrm>
          <a:prstGeom prst="rect">
            <a:avLst/>
          </a:prstGeom>
          <a:ln>
            <a:noFill/>
          </a:ln>
        </p:spPr>
      </p:pic>
      <p:pic>
        <p:nvPicPr>
          <p:cNvPr id="109" name="Picture 108"/>
          <p:cNvPicPr/>
          <p:nvPr/>
        </p:nvPicPr>
        <p:blipFill>
          <a:blip r:embed="rId6"/>
          <a:stretch/>
        </p:blipFill>
        <p:spPr>
          <a:xfrm>
            <a:off x="2185560" y="3648676"/>
            <a:ext cx="1380600" cy="495000"/>
          </a:xfrm>
          <a:prstGeom prst="rect">
            <a:avLst/>
          </a:prstGeom>
          <a:ln>
            <a:noFill/>
          </a:ln>
        </p:spPr>
      </p:pic>
      <p:pic>
        <p:nvPicPr>
          <p:cNvPr id="110" name="Picture 109"/>
          <p:cNvPicPr/>
          <p:nvPr/>
        </p:nvPicPr>
        <p:blipFill>
          <a:blip r:embed="rId7"/>
          <a:stretch/>
        </p:blipFill>
        <p:spPr>
          <a:xfrm>
            <a:off x="1920240" y="3309556"/>
            <a:ext cx="1999800" cy="285480"/>
          </a:xfrm>
          <a:prstGeom prst="rect">
            <a:avLst/>
          </a:prstGeom>
          <a:ln>
            <a:noFill/>
          </a:ln>
        </p:spPr>
      </p:pic>
      <p:pic>
        <p:nvPicPr>
          <p:cNvPr id="111" name="Picture 110"/>
          <p:cNvPicPr/>
          <p:nvPr/>
        </p:nvPicPr>
        <p:blipFill>
          <a:blip r:embed="rId8"/>
          <a:stretch/>
        </p:blipFill>
        <p:spPr>
          <a:xfrm>
            <a:off x="2377440" y="3370756"/>
            <a:ext cx="1171080" cy="132840"/>
          </a:xfrm>
          <a:prstGeom prst="rect">
            <a:avLst/>
          </a:prstGeom>
          <a:ln>
            <a:noFill/>
          </a:ln>
        </p:spPr>
      </p:pic>
      <p:pic>
        <p:nvPicPr>
          <p:cNvPr id="112" name="Picture 111"/>
          <p:cNvPicPr/>
          <p:nvPr/>
        </p:nvPicPr>
        <p:blipFill>
          <a:blip r:embed="rId9"/>
          <a:stretch/>
        </p:blipFill>
        <p:spPr>
          <a:xfrm>
            <a:off x="4795200" y="2332516"/>
            <a:ext cx="2428560" cy="1628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0" strike="noStrike" spc="-1">
                <a:solidFill>
                  <a:srgbClr val="404040"/>
                </a:solidFill>
                <a:latin typeface="Calibri Light"/>
              </a:rPr>
              <a:t>Ein eigenes Labyrinth bauen</a:t>
            </a:r>
            <a:r>
              <a:rPr lang="en-US" sz="4800" b="0" strike="noStrike" spc="-52">
                <a:solidFill>
                  <a:srgbClr val="404040"/>
                </a:solidFill>
                <a:latin typeface="Calibri Light"/>
              </a:rPr>
              <a:t> 👀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4" name="Graphic 5"/>
          <p:cNvPicPr/>
          <p:nvPr/>
        </p:nvPicPr>
        <p:blipFill>
          <a:blip r:embed="rId2"/>
          <a:srcRect l="10840" t="12865" r="10774" b="32533"/>
          <a:stretch/>
        </p:blipFill>
        <p:spPr>
          <a:xfrm>
            <a:off x="10209960" y="184320"/>
            <a:ext cx="1472400" cy="1450440"/>
          </a:xfrm>
          <a:prstGeom prst="rect">
            <a:avLst/>
          </a:prstGeom>
          <a:ln>
            <a:noFill/>
          </a:ln>
        </p:spPr>
      </p:pic>
      <p:pic>
        <p:nvPicPr>
          <p:cNvPr id="115" name="Picture 114"/>
          <p:cNvPicPr/>
          <p:nvPr/>
        </p:nvPicPr>
        <p:blipFill>
          <a:blip r:embed="rId3"/>
          <a:stretch/>
        </p:blipFill>
        <p:spPr>
          <a:xfrm>
            <a:off x="1211400" y="2011680"/>
            <a:ext cx="4366440" cy="3819600"/>
          </a:xfrm>
          <a:prstGeom prst="rect">
            <a:avLst/>
          </a:prstGeom>
          <a:ln>
            <a:noFill/>
          </a:ln>
        </p:spPr>
      </p:pic>
      <p:pic>
        <p:nvPicPr>
          <p:cNvPr id="116" name="Picture 115"/>
          <p:cNvPicPr/>
          <p:nvPr/>
        </p:nvPicPr>
        <p:blipFill>
          <a:blip r:embed="rId4"/>
          <a:stretch/>
        </p:blipFill>
        <p:spPr>
          <a:xfrm>
            <a:off x="5852160" y="2490120"/>
            <a:ext cx="5010480" cy="2904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0" strike="noStrike" spc="-52">
                <a:solidFill>
                  <a:srgbClr val="404040"/>
                </a:solidFill>
                <a:latin typeface="Calibri Light"/>
              </a:rPr>
              <a:t>Deine eigenen Ideen umsetzen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8" name="Graphic 5"/>
          <p:cNvPicPr/>
          <p:nvPr/>
        </p:nvPicPr>
        <p:blipFill>
          <a:blip r:embed="rId2"/>
          <a:srcRect l="10840" t="12865" r="10774" b="32533"/>
          <a:stretch/>
        </p:blipFill>
        <p:spPr>
          <a:xfrm>
            <a:off x="10209960" y="184320"/>
            <a:ext cx="1472400" cy="1450440"/>
          </a:xfrm>
          <a:prstGeom prst="rect">
            <a:avLst/>
          </a:prstGeom>
          <a:ln>
            <a:noFill/>
          </a:ln>
        </p:spPr>
      </p:pic>
      <p:pic>
        <p:nvPicPr>
          <p:cNvPr id="119" name="Picture 118"/>
          <p:cNvPicPr/>
          <p:nvPr/>
        </p:nvPicPr>
        <p:blipFill>
          <a:blip r:embed="rId3"/>
          <a:stretch/>
        </p:blipFill>
        <p:spPr>
          <a:xfrm>
            <a:off x="2286000" y="1828800"/>
            <a:ext cx="6573960" cy="4382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4800" b="0" strike="noStrike" spc="-52">
                <a:solidFill>
                  <a:srgbClr val="404040"/>
                </a:solidFill>
                <a:latin typeface="Calibri Light"/>
              </a:rPr>
              <a:t>Abschlussrunde</a:t>
            </a:r>
            <a:endParaRPr lang="en-US" sz="4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1" name="Graphic 5"/>
          <p:cNvPicPr/>
          <p:nvPr/>
        </p:nvPicPr>
        <p:blipFill>
          <a:blip r:embed="rId2"/>
          <a:srcRect l="10840" t="12865" r="10774" b="32533"/>
          <a:stretch/>
        </p:blipFill>
        <p:spPr>
          <a:xfrm>
            <a:off x="10209960" y="184320"/>
            <a:ext cx="1472400" cy="1450440"/>
          </a:xfrm>
          <a:prstGeom prst="rect">
            <a:avLst/>
          </a:prstGeom>
          <a:ln>
            <a:noFill/>
          </a:ln>
        </p:spPr>
      </p:pic>
      <p:pic>
        <p:nvPicPr>
          <p:cNvPr id="5" name="Picture 2" descr="https://image.freepik.com/free-vector/hand-drawn-robot-character-collection_23-2147733817.jpg">
            <a:extLst>
              <a:ext uri="{FF2B5EF4-FFF2-40B4-BE49-F238E27FC236}">
                <a16:creationId xmlns:a16="http://schemas.microsoft.com/office/drawing/2014/main" id="{22665FF6-CFEF-43C9-9A6E-4E01D71346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73"/>
          <a:stretch/>
        </p:blipFill>
        <p:spPr bwMode="auto">
          <a:xfrm>
            <a:off x="4448968" y="2408457"/>
            <a:ext cx="3294063" cy="303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ysClr val="windowText" lastClr="000000"/>
      </a:dk1>
      <a:lt1>
        <a:sysClr val="window" lastClr="FFFFFF"/>
      </a:lt1>
      <a:dk2>
        <a:srgbClr val="637052"/>
      </a:dk2>
      <a:lt2>
        <a:srgbClr val="CCDDEA"/>
      </a:lt2>
      <a:accent1>
        <a:srgbClr val="D24A14"/>
      </a:accent1>
      <a:accent2>
        <a:srgbClr val="EC6430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Custom 3">
      <a:dk1>
        <a:sysClr val="windowText" lastClr="000000"/>
      </a:dk1>
      <a:lt1>
        <a:sysClr val="window" lastClr="FFFFFF"/>
      </a:lt1>
      <a:dk2>
        <a:srgbClr val="637052"/>
      </a:dk2>
      <a:lt2>
        <a:srgbClr val="CCDDEA"/>
      </a:lt2>
      <a:accent1>
        <a:srgbClr val="D24A14"/>
      </a:accent1>
      <a:accent2>
        <a:srgbClr val="EC6430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101</TotalTime>
  <Words>47</Words>
  <Application>Microsoft Office PowerPoint</Application>
  <PresentationFormat>Widescreen</PresentationFormat>
  <Paragraphs>14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Kids4IT</dc:title>
  <dc:subject/>
  <dc:creator>Lisa Rosenberg</dc:creator>
  <dc:description/>
  <cp:lastModifiedBy>Lisa Rosenberg</cp:lastModifiedBy>
  <cp:revision>4</cp:revision>
  <dcterms:created xsi:type="dcterms:W3CDTF">2019-04-26T00:11:07Z</dcterms:created>
  <dcterms:modified xsi:type="dcterms:W3CDTF">2019-05-01T11:51:48Z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9</vt:i4>
  </property>
</Properties>
</file>